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9" r:id="rId2"/>
  </p:sldIdLst>
  <p:sldSz cx="12192000" cy="6858000"/>
  <p:notesSz cx="6858000" cy="9034463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Calibri Light" panose="020F0302020204030204" pitchFamily="34" charset="0"/>
      <p:regular r:id="rId9"/>
      <p:italic r:id="rId10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4417" kern="1200">
        <a:solidFill>
          <a:schemeClr val="tx2"/>
        </a:solidFill>
        <a:latin typeface="Arial" charset="0"/>
        <a:ea typeface="+mn-ea"/>
        <a:cs typeface="+mn-cs"/>
      </a:defRPr>
    </a:lvl1pPr>
    <a:lvl2pPr marL="190493" algn="l" rtl="0" fontAlgn="base">
      <a:spcBef>
        <a:spcPct val="0"/>
      </a:spcBef>
      <a:spcAft>
        <a:spcPct val="0"/>
      </a:spcAft>
      <a:defRPr sz="4417" kern="1200">
        <a:solidFill>
          <a:schemeClr val="tx2"/>
        </a:solidFill>
        <a:latin typeface="Arial" charset="0"/>
        <a:ea typeface="+mn-ea"/>
        <a:cs typeface="+mn-cs"/>
      </a:defRPr>
    </a:lvl2pPr>
    <a:lvl3pPr marL="380985" algn="l" rtl="0" fontAlgn="base">
      <a:spcBef>
        <a:spcPct val="0"/>
      </a:spcBef>
      <a:spcAft>
        <a:spcPct val="0"/>
      </a:spcAft>
      <a:defRPr sz="4417" kern="1200">
        <a:solidFill>
          <a:schemeClr val="tx2"/>
        </a:solidFill>
        <a:latin typeface="Arial" charset="0"/>
        <a:ea typeface="+mn-ea"/>
        <a:cs typeface="+mn-cs"/>
      </a:defRPr>
    </a:lvl3pPr>
    <a:lvl4pPr marL="571477" algn="l" rtl="0" fontAlgn="base">
      <a:spcBef>
        <a:spcPct val="0"/>
      </a:spcBef>
      <a:spcAft>
        <a:spcPct val="0"/>
      </a:spcAft>
      <a:defRPr sz="4417" kern="1200">
        <a:solidFill>
          <a:schemeClr val="tx2"/>
        </a:solidFill>
        <a:latin typeface="Arial" charset="0"/>
        <a:ea typeface="+mn-ea"/>
        <a:cs typeface="+mn-cs"/>
      </a:defRPr>
    </a:lvl4pPr>
    <a:lvl5pPr marL="761970" algn="l" rtl="0" fontAlgn="base">
      <a:spcBef>
        <a:spcPct val="0"/>
      </a:spcBef>
      <a:spcAft>
        <a:spcPct val="0"/>
      </a:spcAft>
      <a:defRPr sz="4417" kern="1200">
        <a:solidFill>
          <a:schemeClr val="tx2"/>
        </a:solidFill>
        <a:latin typeface="Arial" charset="0"/>
        <a:ea typeface="+mn-ea"/>
        <a:cs typeface="+mn-cs"/>
      </a:defRPr>
    </a:lvl5pPr>
    <a:lvl6pPr marL="952462" algn="l" defTabSz="380985" rtl="0" eaLnBrk="1" latinLnBrk="0" hangingPunct="1">
      <a:defRPr sz="4417" kern="1200">
        <a:solidFill>
          <a:schemeClr val="tx2"/>
        </a:solidFill>
        <a:latin typeface="Arial" charset="0"/>
        <a:ea typeface="+mn-ea"/>
        <a:cs typeface="+mn-cs"/>
      </a:defRPr>
    </a:lvl6pPr>
    <a:lvl7pPr marL="1142954" algn="l" defTabSz="380985" rtl="0" eaLnBrk="1" latinLnBrk="0" hangingPunct="1">
      <a:defRPr sz="4417" kern="1200">
        <a:solidFill>
          <a:schemeClr val="tx2"/>
        </a:solidFill>
        <a:latin typeface="Arial" charset="0"/>
        <a:ea typeface="+mn-ea"/>
        <a:cs typeface="+mn-cs"/>
      </a:defRPr>
    </a:lvl7pPr>
    <a:lvl8pPr marL="1333447" algn="l" defTabSz="380985" rtl="0" eaLnBrk="1" latinLnBrk="0" hangingPunct="1">
      <a:defRPr sz="4417" kern="1200">
        <a:solidFill>
          <a:schemeClr val="tx2"/>
        </a:solidFill>
        <a:latin typeface="Arial" charset="0"/>
        <a:ea typeface="+mn-ea"/>
        <a:cs typeface="+mn-cs"/>
      </a:defRPr>
    </a:lvl8pPr>
    <a:lvl9pPr marL="1523939" algn="l" defTabSz="380985" rtl="0" eaLnBrk="1" latinLnBrk="0" hangingPunct="1">
      <a:defRPr sz="4417" kern="1200">
        <a:solidFill>
          <a:schemeClr val="tx2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4269" userDrawn="1">
          <p15:clr>
            <a:srgbClr val="A4A3A4"/>
          </p15:clr>
        </p15:guide>
        <p15:guide id="3" orient="horz" pos="720" userDrawn="1">
          <p15:clr>
            <a:srgbClr val="A4A3A4"/>
          </p15:clr>
        </p15:guide>
        <p15:guide id="4" orient="horz" pos="51" userDrawn="1">
          <p15:clr>
            <a:srgbClr val="A4A3A4"/>
          </p15:clr>
        </p15:guide>
        <p15:guide id="5" orient="horz" pos="977" userDrawn="1">
          <p15:clr>
            <a:srgbClr val="A4A3A4"/>
          </p15:clr>
        </p15:guide>
        <p15:guide id="6" orient="horz" pos="180" userDrawn="1">
          <p15:clr>
            <a:srgbClr val="A4A3A4"/>
          </p15:clr>
        </p15:guide>
        <p15:guide id="7" orient="horz" pos="2220" userDrawn="1">
          <p15:clr>
            <a:srgbClr val="A4A3A4"/>
          </p15:clr>
        </p15:guide>
        <p15:guide id="8" pos="3840" userDrawn="1">
          <p15:clr>
            <a:srgbClr val="A4A3A4"/>
          </p15:clr>
        </p15:guide>
        <p15:guide id="9" pos="2480" userDrawn="1">
          <p15:clr>
            <a:srgbClr val="A4A3A4"/>
          </p15:clr>
        </p15:guide>
        <p15:guide id="10" pos="7424" userDrawn="1">
          <p15:clr>
            <a:srgbClr val="A4A3A4"/>
          </p15:clr>
        </p15:guide>
        <p15:guide id="11" pos="5040" userDrawn="1">
          <p15:clr>
            <a:srgbClr val="A4A3A4"/>
          </p15:clr>
        </p15:guide>
        <p15:guide id="12" pos="80" userDrawn="1">
          <p15:clr>
            <a:srgbClr val="A4A3A4"/>
          </p15:clr>
        </p15:guide>
        <p15:guide id="13" pos="5200" userDrawn="1">
          <p15:clr>
            <a:srgbClr val="A4A3A4"/>
          </p15:clr>
        </p15:guide>
        <p15:guide id="14" pos="2640" userDrawn="1">
          <p15:clr>
            <a:srgbClr val="A4A3A4"/>
          </p15:clr>
        </p15:guide>
        <p15:guide id="15" pos="760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k Salamon" initials="" lastIdx="2" clrIdx="0"/>
  <p:cmAuthor id="1" name="Mohamed Safi" initials="MS" lastIdx="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E195"/>
    <a:srgbClr val="006699"/>
    <a:srgbClr val="669900"/>
    <a:srgbClr val="0F7346"/>
    <a:srgbClr val="2CC04F"/>
    <a:srgbClr val="80C486"/>
    <a:srgbClr val="74D083"/>
    <a:srgbClr val="68DC84"/>
    <a:srgbClr val="17672A"/>
    <a:srgbClr val="2DC7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27" autoAdjust="0"/>
    <p:restoredTop sz="95846" autoAdjust="0"/>
  </p:normalViewPr>
  <p:slideViewPr>
    <p:cSldViewPr>
      <p:cViewPr varScale="1">
        <p:scale>
          <a:sx n="107" d="100"/>
          <a:sy n="107" d="100"/>
        </p:scale>
        <p:origin x="1208" y="176"/>
      </p:cViewPr>
      <p:guideLst>
        <p:guide orient="horz" pos="2160"/>
        <p:guide orient="horz" pos="4269"/>
        <p:guide orient="horz" pos="720"/>
        <p:guide orient="horz" pos="51"/>
        <p:guide orient="horz" pos="977"/>
        <p:guide orient="horz" pos="180"/>
        <p:guide orient="horz" pos="2220"/>
        <p:guide pos="3840"/>
        <p:guide pos="2480"/>
        <p:guide pos="7424"/>
        <p:guide pos="5040"/>
        <p:guide pos="80"/>
        <p:guide pos="5200"/>
        <p:guide pos="2640"/>
        <p:guide pos="76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228600" cy="228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3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commentAuthors" Target="commentAuthors.xml"/><Relationship Id="rId5" Type="http://schemas.openxmlformats.org/officeDocument/2006/relationships/font" Target="fonts/font1.fntdata"/><Relationship Id="rId15" Type="http://schemas.openxmlformats.org/officeDocument/2006/relationships/tableStyles" Target="tableStyles.xml"/><Relationship Id="rId10" Type="http://schemas.openxmlformats.org/officeDocument/2006/relationships/font" Target="fonts/font6.fntdata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675" tIns="44838" rIns="89675" bIns="44838" numCol="1" anchor="t" anchorCtr="0" compatLnSpc="1">
            <a:prstTxWarp prst="textNoShape">
              <a:avLst/>
            </a:prstTxWarp>
          </a:bodyPr>
          <a:lstStyle>
            <a:lvl1pPr algn="l" defTabSz="896938"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675" tIns="44838" rIns="89675" bIns="44838" numCol="1" anchor="t" anchorCtr="0" compatLnSpc="1">
            <a:prstTxWarp prst="textNoShape">
              <a:avLst/>
            </a:prstTxWarp>
          </a:bodyPr>
          <a:lstStyle>
            <a:lvl1pPr algn="r" defTabSz="896938"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580438"/>
            <a:ext cx="2971800" cy="45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675" tIns="44838" rIns="89675" bIns="44838" numCol="1" anchor="b" anchorCtr="0" compatLnSpc="1">
            <a:prstTxWarp prst="textNoShape">
              <a:avLst/>
            </a:prstTxWarp>
          </a:bodyPr>
          <a:lstStyle>
            <a:lvl1pPr algn="l" defTabSz="896938"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580438"/>
            <a:ext cx="2971800" cy="45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675" tIns="44838" rIns="89675" bIns="44838" numCol="1" anchor="b" anchorCtr="0" compatLnSpc="1">
            <a:prstTxWarp prst="textNoShape">
              <a:avLst/>
            </a:prstTxWarp>
          </a:bodyPr>
          <a:lstStyle>
            <a:lvl1pPr algn="r" defTabSz="896938"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FBEE81C5-729C-4CD7-9B74-9CEC64FCCC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433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675" tIns="44838" rIns="89675" bIns="44838" numCol="1" anchor="t" anchorCtr="0" compatLnSpc="1">
            <a:prstTxWarp prst="textNoShape">
              <a:avLst/>
            </a:prstTxWarp>
          </a:bodyPr>
          <a:lstStyle>
            <a:lvl1pPr algn="l" defTabSz="896938"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675" tIns="44838" rIns="89675" bIns="44838" numCol="1" anchor="t" anchorCtr="0" compatLnSpc="1">
            <a:prstTxWarp prst="textNoShape">
              <a:avLst/>
            </a:prstTxWarp>
          </a:bodyPr>
          <a:lstStyle>
            <a:lvl1pPr algn="r" defTabSz="896938"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20688" y="677863"/>
            <a:ext cx="6018212" cy="33861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291013"/>
            <a:ext cx="5486400" cy="406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675" tIns="44838" rIns="89675" bIns="448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580438"/>
            <a:ext cx="2971800" cy="45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675" tIns="44838" rIns="89675" bIns="44838" numCol="1" anchor="b" anchorCtr="0" compatLnSpc="1">
            <a:prstTxWarp prst="textNoShape">
              <a:avLst/>
            </a:prstTxWarp>
          </a:bodyPr>
          <a:lstStyle>
            <a:lvl1pPr algn="l" defTabSz="896938"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580438"/>
            <a:ext cx="2971800" cy="45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675" tIns="44838" rIns="89675" bIns="44838" numCol="1" anchor="b" anchorCtr="0" compatLnSpc="1">
            <a:prstTxWarp prst="textNoShape">
              <a:avLst/>
            </a:prstTxWarp>
          </a:bodyPr>
          <a:lstStyle>
            <a:lvl1pPr algn="r" defTabSz="896938"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BC0772F8-A4AB-4DA4-AC18-C00742AD74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1963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5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190493" algn="l" rtl="0" eaLnBrk="0" fontAlgn="base" hangingPunct="0">
      <a:spcBef>
        <a:spcPct val="30000"/>
      </a:spcBef>
      <a:spcAft>
        <a:spcPct val="0"/>
      </a:spcAft>
      <a:defRPr sz="5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380985" algn="l" rtl="0" eaLnBrk="0" fontAlgn="base" hangingPunct="0">
      <a:spcBef>
        <a:spcPct val="30000"/>
      </a:spcBef>
      <a:spcAft>
        <a:spcPct val="0"/>
      </a:spcAft>
      <a:defRPr sz="5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571477" algn="l" rtl="0" eaLnBrk="0" fontAlgn="base" hangingPunct="0">
      <a:spcBef>
        <a:spcPct val="30000"/>
      </a:spcBef>
      <a:spcAft>
        <a:spcPct val="0"/>
      </a:spcAft>
      <a:defRPr sz="5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761970" algn="l" rtl="0" eaLnBrk="0" fontAlgn="base" hangingPunct="0">
      <a:spcBef>
        <a:spcPct val="30000"/>
      </a:spcBef>
      <a:spcAft>
        <a:spcPct val="0"/>
      </a:spcAft>
      <a:defRPr sz="5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952462" algn="l" defTabSz="380985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6pPr>
    <a:lvl7pPr marL="1142954" algn="l" defTabSz="380985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7pPr>
    <a:lvl8pPr marL="1333447" algn="l" defTabSz="380985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8pPr>
    <a:lvl9pPr marL="1523939" algn="l" defTabSz="380985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677863"/>
            <a:ext cx="6018212" cy="3386137"/>
          </a:xfrm>
          <a:ln/>
        </p:spPr>
      </p:sp>
      <p:sp>
        <p:nvSpPr>
          <p:cNvPr id="16691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  <p:sp>
        <p:nvSpPr>
          <p:cNvPr id="1669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5A6B46-0B02-4F37-9ECC-F796DB2BE517}" type="slidenum">
              <a:rPr lang="en-US" smtClean="0">
                <a:latin typeface="Arial" charset="0"/>
              </a:rPr>
              <a:pPr/>
              <a:t>1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371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577" y="2130559"/>
            <a:ext cx="10362848" cy="14697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9154" y="3886069"/>
            <a:ext cx="8533695" cy="175286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190504" indent="0" algn="ctr">
              <a:buNone/>
              <a:defRPr/>
            </a:lvl2pPr>
            <a:lvl3pPr marL="381008" indent="0" algn="ctr">
              <a:buNone/>
              <a:defRPr/>
            </a:lvl3pPr>
            <a:lvl4pPr marL="571512" indent="0" algn="ctr">
              <a:buNone/>
              <a:defRPr/>
            </a:lvl4pPr>
            <a:lvl5pPr marL="762015" indent="0" algn="ctr">
              <a:buNone/>
              <a:defRPr/>
            </a:lvl5pPr>
            <a:lvl6pPr marL="952519" indent="0" algn="ctr">
              <a:buNone/>
              <a:defRPr/>
            </a:lvl6pPr>
            <a:lvl7pPr marL="1143023" indent="0" algn="ctr">
              <a:buNone/>
              <a:defRPr/>
            </a:lvl7pPr>
            <a:lvl8pPr marL="1333527" indent="0" algn="ctr">
              <a:buNone/>
              <a:defRPr/>
            </a:lvl8pPr>
            <a:lvl9pPr marL="1524031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25" y="274506"/>
            <a:ext cx="10973153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25" y="1600068"/>
            <a:ext cx="10973153" cy="452635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729" y="274506"/>
            <a:ext cx="2742848" cy="5851922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25" y="274506"/>
            <a:ext cx="8145639" cy="585192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25" y="274506"/>
            <a:ext cx="10973153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25" y="1600068"/>
            <a:ext cx="10973153" cy="452635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636"/>
            <a:ext cx="10362848" cy="1362604"/>
          </a:xfrm>
          <a:prstGeom prst="rect">
            <a:avLst/>
          </a:prstGeom>
        </p:spPr>
        <p:txBody>
          <a:bodyPr anchor="t"/>
          <a:lstStyle>
            <a:lvl1pPr algn="l">
              <a:defRPr sz="1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448"/>
            <a:ext cx="10362848" cy="150018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833"/>
            </a:lvl1pPr>
            <a:lvl2pPr marL="190504" indent="0">
              <a:buNone/>
              <a:defRPr sz="750"/>
            </a:lvl2pPr>
            <a:lvl3pPr marL="381008" indent="0">
              <a:buNone/>
              <a:defRPr sz="667"/>
            </a:lvl3pPr>
            <a:lvl4pPr marL="571512" indent="0">
              <a:buNone/>
              <a:defRPr sz="583"/>
            </a:lvl4pPr>
            <a:lvl5pPr marL="762015" indent="0">
              <a:buNone/>
              <a:defRPr sz="583"/>
            </a:lvl5pPr>
            <a:lvl6pPr marL="952519" indent="0">
              <a:buNone/>
              <a:defRPr sz="583"/>
            </a:lvl6pPr>
            <a:lvl7pPr marL="1143023" indent="0">
              <a:buNone/>
              <a:defRPr sz="583"/>
            </a:lvl7pPr>
            <a:lvl8pPr marL="1333527" indent="0">
              <a:buNone/>
              <a:defRPr sz="583"/>
            </a:lvl8pPr>
            <a:lvl9pPr marL="1524031" indent="0">
              <a:buNone/>
              <a:defRPr sz="5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25" y="274506"/>
            <a:ext cx="10973153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24" y="1600068"/>
            <a:ext cx="5444243" cy="4526359"/>
          </a:xfrm>
          <a:prstGeom prst="rect">
            <a:avLst/>
          </a:prstGeom>
        </p:spPr>
        <p:txBody>
          <a:bodyPr/>
          <a:lstStyle>
            <a:lvl1pPr>
              <a:defRPr sz="1167"/>
            </a:lvl1pPr>
            <a:lvl2pPr>
              <a:defRPr sz="1000"/>
            </a:lvl2pPr>
            <a:lvl3pPr>
              <a:defRPr sz="833"/>
            </a:lvl3pPr>
            <a:lvl4pPr>
              <a:defRPr sz="750"/>
            </a:lvl4pPr>
            <a:lvl5pPr>
              <a:defRPr sz="750"/>
            </a:lvl5pPr>
            <a:lvl6pPr>
              <a:defRPr sz="750"/>
            </a:lvl6pPr>
            <a:lvl7pPr>
              <a:defRPr sz="750"/>
            </a:lvl7pPr>
            <a:lvl8pPr>
              <a:defRPr sz="750"/>
            </a:lvl8pPr>
            <a:lvl9pPr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8334" y="1600068"/>
            <a:ext cx="5444244" cy="4526359"/>
          </a:xfrm>
          <a:prstGeom prst="rect">
            <a:avLst/>
          </a:prstGeom>
        </p:spPr>
        <p:txBody>
          <a:bodyPr/>
          <a:lstStyle>
            <a:lvl1pPr>
              <a:defRPr sz="1167"/>
            </a:lvl1pPr>
            <a:lvl2pPr>
              <a:defRPr sz="1000"/>
            </a:lvl2pPr>
            <a:lvl3pPr>
              <a:defRPr sz="833"/>
            </a:lvl3pPr>
            <a:lvl4pPr>
              <a:defRPr sz="750"/>
            </a:lvl4pPr>
            <a:lvl5pPr>
              <a:defRPr sz="750"/>
            </a:lvl5pPr>
            <a:lvl6pPr>
              <a:defRPr sz="750"/>
            </a:lvl6pPr>
            <a:lvl7pPr>
              <a:defRPr sz="750"/>
            </a:lvl7pPr>
            <a:lvl8pPr>
              <a:defRPr sz="750"/>
            </a:lvl8pPr>
            <a:lvl9pPr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25" y="274506"/>
            <a:ext cx="10973153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24" y="1535245"/>
            <a:ext cx="5386917" cy="63963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000" b="1"/>
            </a:lvl1pPr>
            <a:lvl2pPr marL="190504" indent="0">
              <a:buNone/>
              <a:defRPr sz="833" b="1"/>
            </a:lvl2pPr>
            <a:lvl3pPr marL="381008" indent="0">
              <a:buNone/>
              <a:defRPr sz="750" b="1"/>
            </a:lvl3pPr>
            <a:lvl4pPr marL="571512" indent="0">
              <a:buNone/>
              <a:defRPr sz="667" b="1"/>
            </a:lvl4pPr>
            <a:lvl5pPr marL="762015" indent="0">
              <a:buNone/>
              <a:defRPr sz="667" b="1"/>
            </a:lvl5pPr>
            <a:lvl6pPr marL="952519" indent="0">
              <a:buNone/>
              <a:defRPr sz="667" b="1"/>
            </a:lvl6pPr>
            <a:lvl7pPr marL="1143023" indent="0">
              <a:buNone/>
              <a:defRPr sz="667" b="1"/>
            </a:lvl7pPr>
            <a:lvl8pPr marL="1333527" indent="0">
              <a:buNone/>
              <a:defRPr sz="667" b="1"/>
            </a:lvl8pPr>
            <a:lvl9pPr marL="1524031" indent="0">
              <a:buNone/>
              <a:defRPr sz="6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24" y="2174875"/>
            <a:ext cx="5386917" cy="3951552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  <a:lvl2pPr>
              <a:defRPr sz="833"/>
            </a:lvl2pPr>
            <a:lvl3pPr>
              <a:defRPr sz="750"/>
            </a:lvl3pPr>
            <a:lvl4pPr>
              <a:defRPr sz="667"/>
            </a:lvl4pPr>
            <a:lvl5pPr>
              <a:defRPr sz="667"/>
            </a:lvl5pPr>
            <a:lvl6pPr>
              <a:defRPr sz="667"/>
            </a:lvl6pPr>
            <a:lvl7pPr>
              <a:defRPr sz="667"/>
            </a:lvl7pPr>
            <a:lvl8pPr>
              <a:defRPr sz="667"/>
            </a:lvl8pPr>
            <a:lvl9pPr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015" y="1535245"/>
            <a:ext cx="5389563" cy="63963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000" b="1"/>
            </a:lvl1pPr>
            <a:lvl2pPr marL="190504" indent="0">
              <a:buNone/>
              <a:defRPr sz="833" b="1"/>
            </a:lvl2pPr>
            <a:lvl3pPr marL="381008" indent="0">
              <a:buNone/>
              <a:defRPr sz="750" b="1"/>
            </a:lvl3pPr>
            <a:lvl4pPr marL="571512" indent="0">
              <a:buNone/>
              <a:defRPr sz="667" b="1"/>
            </a:lvl4pPr>
            <a:lvl5pPr marL="762015" indent="0">
              <a:buNone/>
              <a:defRPr sz="667" b="1"/>
            </a:lvl5pPr>
            <a:lvl6pPr marL="952519" indent="0">
              <a:buNone/>
              <a:defRPr sz="667" b="1"/>
            </a:lvl6pPr>
            <a:lvl7pPr marL="1143023" indent="0">
              <a:buNone/>
              <a:defRPr sz="667" b="1"/>
            </a:lvl7pPr>
            <a:lvl8pPr marL="1333527" indent="0">
              <a:buNone/>
              <a:defRPr sz="667" b="1"/>
            </a:lvl8pPr>
            <a:lvl9pPr marL="1524031" indent="0">
              <a:buNone/>
              <a:defRPr sz="6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015" y="2174875"/>
            <a:ext cx="5389563" cy="3951552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  <a:lvl2pPr>
              <a:defRPr sz="833"/>
            </a:lvl2pPr>
            <a:lvl3pPr>
              <a:defRPr sz="750"/>
            </a:lvl3pPr>
            <a:lvl4pPr>
              <a:defRPr sz="667"/>
            </a:lvl4pPr>
            <a:lvl5pPr>
              <a:defRPr sz="667"/>
            </a:lvl5pPr>
            <a:lvl6pPr>
              <a:defRPr sz="667"/>
            </a:lvl6pPr>
            <a:lvl7pPr>
              <a:defRPr sz="667"/>
            </a:lvl7pPr>
            <a:lvl8pPr>
              <a:defRPr sz="667"/>
            </a:lvl8pPr>
            <a:lvl9pPr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25" y="274506"/>
            <a:ext cx="10973153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25" y="273183"/>
            <a:ext cx="4011084" cy="1162182"/>
          </a:xfrm>
          <a:prstGeom prst="rect">
            <a:avLst/>
          </a:prstGeom>
        </p:spPr>
        <p:txBody>
          <a:bodyPr anchor="b"/>
          <a:lstStyle>
            <a:lvl1pPr algn="l">
              <a:defRPr sz="8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911" y="273184"/>
            <a:ext cx="6815667" cy="5853245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  <a:lvl2pPr>
              <a:defRPr sz="1167"/>
            </a:lvl2pPr>
            <a:lvl3pPr>
              <a:defRPr sz="1000"/>
            </a:lvl3pPr>
            <a:lvl4pPr>
              <a:defRPr sz="833"/>
            </a:lvl4pPr>
            <a:lvl5pPr>
              <a:defRPr sz="833"/>
            </a:lvl5pPr>
            <a:lvl6pPr>
              <a:defRPr sz="833"/>
            </a:lvl6pPr>
            <a:lvl7pPr>
              <a:defRPr sz="833"/>
            </a:lvl7pPr>
            <a:lvl8pPr>
              <a:defRPr sz="833"/>
            </a:lvl8pPr>
            <a:lvl9pPr>
              <a:defRPr sz="8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25" y="1435365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83"/>
            </a:lvl1pPr>
            <a:lvl2pPr marL="190504" indent="0">
              <a:buNone/>
              <a:defRPr sz="500"/>
            </a:lvl2pPr>
            <a:lvl3pPr marL="381008" indent="0">
              <a:buNone/>
              <a:defRPr sz="417"/>
            </a:lvl3pPr>
            <a:lvl4pPr marL="571512" indent="0">
              <a:buNone/>
              <a:defRPr sz="375"/>
            </a:lvl4pPr>
            <a:lvl5pPr marL="762015" indent="0">
              <a:buNone/>
              <a:defRPr sz="375"/>
            </a:lvl5pPr>
            <a:lvl6pPr marL="952519" indent="0">
              <a:buNone/>
              <a:defRPr sz="375"/>
            </a:lvl6pPr>
            <a:lvl7pPr marL="1143023" indent="0">
              <a:buNone/>
              <a:defRPr sz="375"/>
            </a:lvl7pPr>
            <a:lvl8pPr marL="1333527" indent="0">
              <a:buNone/>
              <a:defRPr sz="375"/>
            </a:lvl8pPr>
            <a:lvl9pPr marL="1524031" indent="0">
              <a:buNone/>
              <a:defRPr sz="3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069" y="4800865"/>
            <a:ext cx="7314848" cy="566208"/>
          </a:xfrm>
          <a:prstGeom prst="rect">
            <a:avLst/>
          </a:prstGeom>
        </p:spPr>
        <p:txBody>
          <a:bodyPr anchor="b"/>
          <a:lstStyle>
            <a:lvl1pPr algn="l">
              <a:defRPr sz="8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90069" y="612511"/>
            <a:ext cx="7314848" cy="4114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/>
            </a:lvl1pPr>
            <a:lvl2pPr marL="190504" indent="0">
              <a:buNone/>
              <a:defRPr sz="1167"/>
            </a:lvl2pPr>
            <a:lvl3pPr marL="381008" indent="0">
              <a:buNone/>
              <a:defRPr sz="1000"/>
            </a:lvl3pPr>
            <a:lvl4pPr marL="571512" indent="0">
              <a:buNone/>
              <a:defRPr sz="833"/>
            </a:lvl4pPr>
            <a:lvl5pPr marL="762015" indent="0">
              <a:buNone/>
              <a:defRPr sz="833"/>
            </a:lvl5pPr>
            <a:lvl6pPr marL="952519" indent="0">
              <a:buNone/>
              <a:defRPr sz="833"/>
            </a:lvl6pPr>
            <a:lvl7pPr marL="1143023" indent="0">
              <a:buNone/>
              <a:defRPr sz="833"/>
            </a:lvl7pPr>
            <a:lvl8pPr marL="1333527" indent="0">
              <a:buNone/>
              <a:defRPr sz="833"/>
            </a:lvl8pPr>
            <a:lvl9pPr marL="1524031" indent="0">
              <a:buNone/>
              <a:defRPr sz="833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90069" y="5367074"/>
            <a:ext cx="7314848" cy="804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83"/>
            </a:lvl1pPr>
            <a:lvl2pPr marL="190504" indent="0">
              <a:buNone/>
              <a:defRPr sz="500"/>
            </a:lvl2pPr>
            <a:lvl3pPr marL="381008" indent="0">
              <a:buNone/>
              <a:defRPr sz="417"/>
            </a:lvl3pPr>
            <a:lvl4pPr marL="571512" indent="0">
              <a:buNone/>
              <a:defRPr sz="375"/>
            </a:lvl4pPr>
            <a:lvl5pPr marL="762015" indent="0">
              <a:buNone/>
              <a:defRPr sz="375"/>
            </a:lvl5pPr>
            <a:lvl6pPr marL="952519" indent="0">
              <a:buNone/>
              <a:defRPr sz="375"/>
            </a:lvl6pPr>
            <a:lvl7pPr marL="1143023" indent="0">
              <a:buNone/>
              <a:defRPr sz="375"/>
            </a:lvl7pPr>
            <a:lvl8pPr marL="1333527" indent="0">
              <a:buNone/>
              <a:defRPr sz="375"/>
            </a:lvl8pPr>
            <a:lvl9pPr marL="1524031" indent="0">
              <a:buNone/>
              <a:defRPr sz="3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Text Box 38"/>
          <p:cNvSpPr txBox="1">
            <a:spLocks noChangeArrowheads="1"/>
          </p:cNvSpPr>
          <p:nvPr userDrawn="1"/>
        </p:nvSpPr>
        <p:spPr bwMode="auto">
          <a:xfrm>
            <a:off x="4148668" y="1285877"/>
            <a:ext cx="3890257" cy="2243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38094" tIns="19047" rIns="38094" bIns="19047">
            <a:spAutoFit/>
          </a:bodyPr>
          <a:lstStyle/>
          <a:p>
            <a:pPr algn="ctr" defTabSz="914154">
              <a:spcBef>
                <a:spcPct val="50000"/>
              </a:spcBef>
              <a:defRPr/>
            </a:pPr>
            <a:endParaRPr lang="en-US" sz="1208">
              <a:latin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defTabSz="914154" rtl="0" eaLnBrk="0" fontAlgn="base" hangingPunct="0">
        <a:spcBef>
          <a:spcPct val="0"/>
        </a:spcBef>
        <a:spcAft>
          <a:spcPct val="0"/>
        </a:spcAft>
        <a:defRPr sz="2709" b="1">
          <a:solidFill>
            <a:schemeClr val="bg1"/>
          </a:solidFill>
          <a:latin typeface="+mj-lt"/>
          <a:ea typeface="+mj-ea"/>
          <a:cs typeface="+mj-cs"/>
        </a:defRPr>
      </a:lvl1pPr>
      <a:lvl2pPr algn="ctr" defTabSz="914154" rtl="0" eaLnBrk="0" fontAlgn="base" hangingPunct="0">
        <a:spcBef>
          <a:spcPct val="0"/>
        </a:spcBef>
        <a:spcAft>
          <a:spcPct val="0"/>
        </a:spcAft>
        <a:defRPr sz="2709" b="1">
          <a:solidFill>
            <a:schemeClr val="bg1"/>
          </a:solidFill>
          <a:latin typeface="Arial" pitchFamily="34" charset="0"/>
        </a:defRPr>
      </a:lvl2pPr>
      <a:lvl3pPr algn="ctr" defTabSz="914154" rtl="0" eaLnBrk="0" fontAlgn="base" hangingPunct="0">
        <a:spcBef>
          <a:spcPct val="0"/>
        </a:spcBef>
        <a:spcAft>
          <a:spcPct val="0"/>
        </a:spcAft>
        <a:defRPr sz="2709" b="1">
          <a:solidFill>
            <a:schemeClr val="bg1"/>
          </a:solidFill>
          <a:latin typeface="Arial" pitchFamily="34" charset="0"/>
        </a:defRPr>
      </a:lvl3pPr>
      <a:lvl4pPr algn="ctr" defTabSz="914154" rtl="0" eaLnBrk="0" fontAlgn="base" hangingPunct="0">
        <a:spcBef>
          <a:spcPct val="0"/>
        </a:spcBef>
        <a:spcAft>
          <a:spcPct val="0"/>
        </a:spcAft>
        <a:defRPr sz="2709" b="1">
          <a:solidFill>
            <a:schemeClr val="bg1"/>
          </a:solidFill>
          <a:latin typeface="Arial" pitchFamily="34" charset="0"/>
        </a:defRPr>
      </a:lvl4pPr>
      <a:lvl5pPr algn="ctr" defTabSz="914154" rtl="0" eaLnBrk="0" fontAlgn="base" hangingPunct="0">
        <a:spcBef>
          <a:spcPct val="0"/>
        </a:spcBef>
        <a:spcAft>
          <a:spcPct val="0"/>
        </a:spcAft>
        <a:defRPr sz="2709" b="1">
          <a:solidFill>
            <a:schemeClr val="bg1"/>
          </a:solidFill>
          <a:latin typeface="Arial" pitchFamily="34" charset="0"/>
        </a:defRPr>
      </a:lvl5pPr>
      <a:lvl6pPr marL="190504" algn="ctr" defTabSz="914154" rtl="0" fontAlgn="base">
        <a:spcBef>
          <a:spcPct val="0"/>
        </a:spcBef>
        <a:spcAft>
          <a:spcPct val="0"/>
        </a:spcAft>
        <a:defRPr sz="2709" b="1">
          <a:solidFill>
            <a:schemeClr val="bg1"/>
          </a:solidFill>
          <a:latin typeface="Arial" pitchFamily="34" charset="0"/>
        </a:defRPr>
      </a:lvl6pPr>
      <a:lvl7pPr marL="381008" algn="ctr" defTabSz="914154" rtl="0" fontAlgn="base">
        <a:spcBef>
          <a:spcPct val="0"/>
        </a:spcBef>
        <a:spcAft>
          <a:spcPct val="0"/>
        </a:spcAft>
        <a:defRPr sz="2709" b="1">
          <a:solidFill>
            <a:schemeClr val="bg1"/>
          </a:solidFill>
          <a:latin typeface="Arial" pitchFamily="34" charset="0"/>
        </a:defRPr>
      </a:lvl7pPr>
      <a:lvl8pPr marL="571512" algn="ctr" defTabSz="914154" rtl="0" fontAlgn="base">
        <a:spcBef>
          <a:spcPct val="0"/>
        </a:spcBef>
        <a:spcAft>
          <a:spcPct val="0"/>
        </a:spcAft>
        <a:defRPr sz="2709" b="1">
          <a:solidFill>
            <a:schemeClr val="bg1"/>
          </a:solidFill>
          <a:latin typeface="Arial" pitchFamily="34" charset="0"/>
        </a:defRPr>
      </a:lvl8pPr>
      <a:lvl9pPr marL="762015" algn="ctr" defTabSz="914154" rtl="0" fontAlgn="base">
        <a:spcBef>
          <a:spcPct val="0"/>
        </a:spcBef>
        <a:spcAft>
          <a:spcPct val="0"/>
        </a:spcAft>
        <a:defRPr sz="2709" b="1">
          <a:solidFill>
            <a:schemeClr val="bg1"/>
          </a:solidFill>
          <a:latin typeface="Arial" pitchFamily="34" charset="0"/>
        </a:defRPr>
      </a:lvl9pPr>
    </p:titleStyle>
    <p:bodyStyle>
      <a:lvl1pPr marL="342642" indent="-342642" algn="l" defTabSz="914154" rtl="0" eaLnBrk="0" fontAlgn="base" hangingPunct="0">
        <a:spcBef>
          <a:spcPct val="20000"/>
        </a:spcBef>
        <a:spcAft>
          <a:spcPct val="0"/>
        </a:spcAft>
        <a:buChar char="•"/>
        <a:defRPr sz="708">
          <a:solidFill>
            <a:schemeClr val="tx1"/>
          </a:solidFill>
          <a:latin typeface="+mn-lt"/>
          <a:ea typeface="+mn-ea"/>
          <a:cs typeface="+mn-cs"/>
        </a:defRPr>
      </a:lvl1pPr>
      <a:lvl2pPr marL="742833" indent="-285756" algn="l" defTabSz="914154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</a:defRPr>
      </a:lvl2pPr>
      <a:lvl3pPr marL="1143023" indent="-228869" algn="l" defTabSz="914154" rtl="0" eaLnBrk="0" fontAlgn="base" hangingPunct="0">
        <a:spcBef>
          <a:spcPct val="20000"/>
        </a:spcBef>
        <a:spcAft>
          <a:spcPct val="0"/>
        </a:spcAft>
        <a:buChar char="•"/>
        <a:defRPr sz="1292">
          <a:solidFill>
            <a:schemeClr val="tx1"/>
          </a:solidFill>
          <a:latin typeface="+mn-lt"/>
        </a:defRPr>
      </a:lvl3pPr>
      <a:lvl4pPr marL="1600100" indent="-228208" algn="l" defTabSz="914154" rtl="0" eaLnBrk="0" fontAlgn="base" hangingPunct="0">
        <a:spcBef>
          <a:spcPct val="20000"/>
        </a:spcBef>
        <a:spcAft>
          <a:spcPct val="0"/>
        </a:spcAft>
        <a:buChar char="–"/>
        <a:defRPr sz="1000">
          <a:solidFill>
            <a:schemeClr val="tx1"/>
          </a:solidFill>
          <a:latin typeface="+mn-lt"/>
        </a:defRPr>
      </a:lvl4pPr>
      <a:lvl5pPr marL="2057177" indent="-228208" algn="l" defTabSz="914154" rtl="0" eaLnBrk="0" fontAlgn="base" hangingPunct="0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</a:defRPr>
      </a:lvl5pPr>
      <a:lvl6pPr marL="2247680" indent="-228208" algn="l" defTabSz="914154" rtl="0" fontAlgn="base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</a:defRPr>
      </a:lvl6pPr>
      <a:lvl7pPr marL="2438184" indent="-228208" algn="l" defTabSz="914154" rtl="0" fontAlgn="base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</a:defRPr>
      </a:lvl7pPr>
      <a:lvl8pPr marL="2628688" indent="-228208" algn="l" defTabSz="914154" rtl="0" fontAlgn="base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</a:defRPr>
      </a:lvl8pPr>
      <a:lvl9pPr marL="2819192" indent="-228208" algn="l" defTabSz="914154" rtl="0" fontAlgn="base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81008" rtl="0" eaLnBrk="1" latinLnBrk="0" hangingPunct="1">
        <a:defRPr sz="750" kern="1200">
          <a:solidFill>
            <a:schemeClr val="tx1"/>
          </a:solidFill>
          <a:latin typeface="+mn-lt"/>
          <a:ea typeface="+mn-ea"/>
          <a:cs typeface="+mn-cs"/>
        </a:defRPr>
      </a:lvl1pPr>
      <a:lvl2pPr marL="190504" algn="l" defTabSz="381008" rtl="0" eaLnBrk="1" latinLnBrk="0" hangingPunct="1">
        <a:defRPr sz="750" kern="1200">
          <a:solidFill>
            <a:schemeClr val="tx1"/>
          </a:solidFill>
          <a:latin typeface="+mn-lt"/>
          <a:ea typeface="+mn-ea"/>
          <a:cs typeface="+mn-cs"/>
        </a:defRPr>
      </a:lvl2pPr>
      <a:lvl3pPr marL="381008" algn="l" defTabSz="381008" rtl="0" eaLnBrk="1" latinLnBrk="0" hangingPunct="1">
        <a:defRPr sz="750" kern="1200">
          <a:solidFill>
            <a:schemeClr val="tx1"/>
          </a:solidFill>
          <a:latin typeface="+mn-lt"/>
          <a:ea typeface="+mn-ea"/>
          <a:cs typeface="+mn-cs"/>
        </a:defRPr>
      </a:lvl3pPr>
      <a:lvl4pPr marL="571512" algn="l" defTabSz="381008" rtl="0" eaLnBrk="1" latinLnBrk="0" hangingPunct="1">
        <a:defRPr sz="750" kern="1200">
          <a:solidFill>
            <a:schemeClr val="tx1"/>
          </a:solidFill>
          <a:latin typeface="+mn-lt"/>
          <a:ea typeface="+mn-ea"/>
          <a:cs typeface="+mn-cs"/>
        </a:defRPr>
      </a:lvl4pPr>
      <a:lvl5pPr marL="762015" algn="l" defTabSz="381008" rtl="0" eaLnBrk="1" latinLnBrk="0" hangingPunct="1">
        <a:defRPr sz="750" kern="1200">
          <a:solidFill>
            <a:schemeClr val="tx1"/>
          </a:solidFill>
          <a:latin typeface="+mn-lt"/>
          <a:ea typeface="+mn-ea"/>
          <a:cs typeface="+mn-cs"/>
        </a:defRPr>
      </a:lvl5pPr>
      <a:lvl6pPr marL="952519" algn="l" defTabSz="381008" rtl="0" eaLnBrk="1" latinLnBrk="0" hangingPunct="1">
        <a:defRPr sz="75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23" algn="l" defTabSz="381008" rtl="0" eaLnBrk="1" latinLnBrk="0" hangingPunct="1">
        <a:defRPr sz="750" kern="1200">
          <a:solidFill>
            <a:schemeClr val="tx1"/>
          </a:solidFill>
          <a:latin typeface="+mn-lt"/>
          <a:ea typeface="+mn-ea"/>
          <a:cs typeface="+mn-cs"/>
        </a:defRPr>
      </a:lvl7pPr>
      <a:lvl8pPr marL="1333527" algn="l" defTabSz="381008" rtl="0" eaLnBrk="1" latinLnBrk="0" hangingPunct="1">
        <a:defRPr sz="750" kern="1200">
          <a:solidFill>
            <a:schemeClr val="tx1"/>
          </a:solidFill>
          <a:latin typeface="+mn-lt"/>
          <a:ea typeface="+mn-ea"/>
          <a:cs typeface="+mn-cs"/>
        </a:defRPr>
      </a:lvl8pPr>
      <a:lvl9pPr marL="1524031" algn="l" defTabSz="381008" rtl="0" eaLnBrk="1" latinLnBrk="0" hangingPunct="1">
        <a:defRPr sz="7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66" name="AutoShape 54"/>
          <p:cNvSpPr>
            <a:spLocks noChangeArrowheads="1"/>
          </p:cNvSpPr>
          <p:nvPr/>
        </p:nvSpPr>
        <p:spPr bwMode="auto">
          <a:xfrm>
            <a:off x="135704" y="110360"/>
            <a:ext cx="4926523" cy="1257607"/>
          </a:xfrm>
          <a:prstGeom prst="roundRect">
            <a:avLst>
              <a:gd name="adj" fmla="val 16667"/>
            </a:avLst>
          </a:prstGeom>
          <a:solidFill>
            <a:srgbClr val="006699"/>
          </a:solidFill>
          <a:ln w="25400" algn="ctr">
            <a:solidFill>
              <a:srgbClr val="17672A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 sz="7361" dirty="0">
              <a:latin typeface="Calibri Light" panose="020F0302020204030204" pitchFamily="34" charset="0"/>
            </a:endParaRPr>
          </a:p>
        </p:txBody>
      </p:sp>
      <p:sp>
        <p:nvSpPr>
          <p:cNvPr id="165977" name="Rectangle 13"/>
          <p:cNvSpPr>
            <a:spLocks noChangeArrowheads="1"/>
          </p:cNvSpPr>
          <p:nvPr/>
        </p:nvSpPr>
        <p:spPr bwMode="auto">
          <a:xfrm>
            <a:off x="1592096" y="3583599"/>
            <a:ext cx="2909755" cy="178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8094" tIns="19047" rIns="38094" bIns="19047"/>
          <a:lstStyle/>
          <a:p>
            <a:pPr marL="342642" indent="-342642" defTabSz="914154">
              <a:spcBef>
                <a:spcPct val="20000"/>
              </a:spcBef>
            </a:pPr>
            <a:endParaRPr lang="en-US" sz="708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106012" y="224633"/>
            <a:ext cx="4926523" cy="1200388"/>
          </a:xfrm>
        </p:spPr>
        <p:txBody>
          <a:bodyPr/>
          <a:lstStyle/>
          <a:p>
            <a:r>
              <a:rPr lang="en-US" sz="1800" dirty="0">
                <a:latin typeface="Calibri"/>
                <a:cs typeface="Calibri"/>
              </a:rPr>
              <a:t>Collaborative Research: MSA: RUI: Development and validation of a continuous soil respiration product at core terrestrial NEON sites</a:t>
            </a:r>
            <a:br>
              <a:rPr lang="en-US" sz="1800" dirty="0">
                <a:latin typeface="Calibri"/>
                <a:cs typeface="Calibri"/>
              </a:rPr>
            </a:br>
            <a:r>
              <a:rPr lang="en-US" sz="1400" b="0" dirty="0">
                <a:latin typeface="Calibri"/>
                <a:cs typeface="Calibri"/>
              </a:rPr>
              <a:t>NSF# 2017829        				</a:t>
            </a:r>
            <a:br>
              <a:rPr lang="en-US" sz="1650" dirty="0">
                <a:latin typeface="Calibri"/>
                <a:cs typeface="Calibri"/>
              </a:rPr>
            </a:br>
            <a:br>
              <a:rPr lang="en-US" sz="1100" b="0" dirty="0">
                <a:latin typeface="Calibri"/>
                <a:cs typeface="Calibri"/>
              </a:rPr>
            </a:br>
            <a:endParaRPr lang="en-US" sz="1100" b="0" dirty="0">
              <a:latin typeface="Calibri"/>
              <a:cs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10001" y="1536801"/>
            <a:ext cx="4800547" cy="1150072"/>
            <a:chOff x="-82386" y="3822787"/>
            <a:chExt cx="6200207" cy="3189999"/>
          </a:xfrm>
        </p:grpSpPr>
        <p:sp>
          <p:nvSpPr>
            <p:cNvPr id="165980" name="Text Box 21"/>
            <p:cNvSpPr txBox="1">
              <a:spLocks noChangeArrowheads="1"/>
            </p:cNvSpPr>
            <p:nvPr/>
          </p:nvSpPr>
          <p:spPr bwMode="auto">
            <a:xfrm>
              <a:off x="403162" y="3822787"/>
              <a:ext cx="5714659" cy="283850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38094" tIns="19047" rIns="38094" bIns="19047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We will develop and validate models for soil CO</a:t>
              </a:r>
              <a:r>
                <a:rPr lang="en-US" sz="16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 flux from NEON sites.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We will lead PUI faculty in a mentoring cohort to build research capacity and teaching materials.</a:t>
              </a:r>
            </a:p>
          </p:txBody>
        </p:sp>
        <p:sp>
          <p:nvSpPr>
            <p:cNvPr id="165971" name="Text Box 5"/>
            <p:cNvSpPr txBox="1">
              <a:spLocks noChangeArrowheads="1"/>
            </p:cNvSpPr>
            <p:nvPr/>
          </p:nvSpPr>
          <p:spPr bwMode="auto">
            <a:xfrm rot="16200000">
              <a:off x="-1469236" y="5258245"/>
              <a:ext cx="3141391" cy="367691"/>
            </a:xfrm>
            <a:prstGeom prst="rect">
              <a:avLst/>
            </a:prstGeom>
            <a:solidFill>
              <a:srgbClr val="0066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lIns="38094" tIns="19047" rIns="38094" bIns="19047">
              <a:spAutoFit/>
            </a:bodyPr>
            <a:lstStyle/>
            <a:p>
              <a:pPr algn="ctr" defTabSz="914154">
                <a:spcBef>
                  <a:spcPct val="50000"/>
                </a:spcBef>
              </a:pPr>
              <a:r>
                <a:rPr lang="en-US" sz="1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Overview</a:t>
              </a:r>
            </a:p>
          </p:txBody>
        </p:sp>
      </p:grpSp>
      <p:pic>
        <p:nvPicPr>
          <p:cNvPr id="1047" name="Picture 23">
            <a:extLst>
              <a:ext uri="{FF2B5EF4-FFF2-40B4-BE49-F238E27FC236}">
                <a16:creationId xmlns:a16="http://schemas.microsoft.com/office/drawing/2014/main" id="{4EFBEC3D-1887-8B48-A371-F86143386E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79"/>
          <a:stretch/>
        </p:blipFill>
        <p:spPr bwMode="auto">
          <a:xfrm>
            <a:off x="418385" y="3778377"/>
            <a:ext cx="2761683" cy="1938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>
            <a:extLst>
              <a:ext uri="{FF2B5EF4-FFF2-40B4-BE49-F238E27FC236}">
                <a16:creationId xmlns:a16="http://schemas.microsoft.com/office/drawing/2014/main" id="{1323368F-65F3-5140-9E0B-34D3EA37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00" y="1443021"/>
            <a:ext cx="1335573" cy="51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versity of San Francisco Centered Logo">
            <a:extLst>
              <a:ext uri="{FF2B5EF4-FFF2-40B4-BE49-F238E27FC236}">
                <a16:creationId xmlns:a16="http://schemas.microsoft.com/office/drawing/2014/main" id="{54A65F56-BC90-CC4A-BFDB-7511AA43DB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23" b="13399"/>
          <a:stretch/>
        </p:blipFill>
        <p:spPr bwMode="auto">
          <a:xfrm>
            <a:off x="10812716" y="23465"/>
            <a:ext cx="1285271" cy="115987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5" name="Text Box 21">
            <a:extLst>
              <a:ext uri="{FF2B5EF4-FFF2-40B4-BE49-F238E27FC236}">
                <a16:creationId xmlns:a16="http://schemas.microsoft.com/office/drawing/2014/main" id="{20944271-311A-944C-A9BE-AF8886B5A2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164" y="2970628"/>
            <a:ext cx="2749300" cy="7771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38094" tIns="19047" rIns="38094" bIns="19047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Develop &amp; validate a continuous soil CO</a:t>
            </a:r>
            <a:r>
              <a:rPr lang="en-US" sz="1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efflux product at Core Terrestrial sites.</a:t>
            </a:r>
          </a:p>
        </p:txBody>
      </p:sp>
      <p:sp>
        <p:nvSpPr>
          <p:cNvPr id="67" name="Text Box 6">
            <a:extLst>
              <a:ext uri="{FF2B5EF4-FFF2-40B4-BE49-F238E27FC236}">
                <a16:creationId xmlns:a16="http://schemas.microsoft.com/office/drawing/2014/main" id="{92B87A19-27E0-944E-9F4F-DC5A3E0AB7A4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289354" y="3286657"/>
            <a:ext cx="1042334" cy="284687"/>
          </a:xfrm>
          <a:prstGeom prst="rect">
            <a:avLst/>
          </a:prstGeom>
          <a:solidFill>
            <a:srgbClr val="0066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38094" tIns="19047" rIns="38094" bIns="19047">
            <a:spAutoFit/>
          </a:bodyPr>
          <a:lstStyle/>
          <a:p>
            <a:pPr algn="ctr" defTabSz="914154">
              <a:spcBef>
                <a:spcPct val="50000"/>
              </a:spcBef>
            </a:pPr>
            <a:r>
              <a:rPr lang="en-US" sz="1600" b="1" dirty="0">
                <a:solidFill>
                  <a:schemeClr val="bg1"/>
                </a:solidFill>
                <a:latin typeface="Calibri"/>
                <a:cs typeface="Calibri"/>
              </a:rPr>
              <a:t>What</a:t>
            </a:r>
          </a:p>
        </p:txBody>
      </p:sp>
      <p:sp>
        <p:nvSpPr>
          <p:cNvPr id="69" name="Text Box 6">
            <a:extLst>
              <a:ext uri="{FF2B5EF4-FFF2-40B4-BE49-F238E27FC236}">
                <a16:creationId xmlns:a16="http://schemas.microsoft.com/office/drawing/2014/main" id="{5E5E8444-B849-F34C-B8DA-5BD2B6207E4B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321516" y="6023377"/>
            <a:ext cx="1042334" cy="284687"/>
          </a:xfrm>
          <a:prstGeom prst="rect">
            <a:avLst/>
          </a:prstGeom>
          <a:solidFill>
            <a:srgbClr val="0066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38094" tIns="19047" rIns="38094" bIns="19047">
            <a:spAutoFit/>
          </a:bodyPr>
          <a:lstStyle/>
          <a:p>
            <a:pPr algn="ctr" defTabSz="914154">
              <a:spcBef>
                <a:spcPct val="50000"/>
              </a:spcBef>
            </a:pPr>
            <a:r>
              <a:rPr lang="en-US" sz="1600" b="1" dirty="0">
                <a:solidFill>
                  <a:schemeClr val="bg1"/>
                </a:solidFill>
                <a:latin typeface="Calibri"/>
                <a:cs typeface="Calibri"/>
              </a:rPr>
              <a:t>How</a:t>
            </a:r>
          </a:p>
        </p:txBody>
      </p:sp>
      <p:sp>
        <p:nvSpPr>
          <p:cNvPr id="71" name="Text Box 21">
            <a:extLst>
              <a:ext uri="{FF2B5EF4-FFF2-40B4-BE49-F238E27FC236}">
                <a16:creationId xmlns:a16="http://schemas.microsoft.com/office/drawing/2014/main" id="{2D1F9A08-7CB0-8E47-A7CB-D5428D927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0081" y="3011632"/>
            <a:ext cx="2817646" cy="7771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38094" tIns="19047" rIns="38094" bIns="19047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Corroborate soil CO</a:t>
            </a:r>
            <a:r>
              <a:rPr lang="en-US" sz="1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effluxes and parameterize biogeochemical models.</a:t>
            </a:r>
          </a:p>
        </p:txBody>
      </p:sp>
      <p:sp>
        <p:nvSpPr>
          <p:cNvPr id="72" name="Text Box 21">
            <a:extLst>
              <a:ext uri="{FF2B5EF4-FFF2-40B4-BE49-F238E27FC236}">
                <a16:creationId xmlns:a16="http://schemas.microsoft.com/office/drawing/2014/main" id="{B7193E2A-5452-6246-BE16-E6CE909B1D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072" y="5792302"/>
            <a:ext cx="3099423" cy="10233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38094" tIns="19047" rIns="38094" bIns="19047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Deploy temporary instrumentation at NEON sites to validate fluxes, along with an R package documenting methods.</a:t>
            </a:r>
          </a:p>
        </p:txBody>
      </p:sp>
      <p:sp>
        <p:nvSpPr>
          <p:cNvPr id="73" name="Text Box 21">
            <a:extLst>
              <a:ext uri="{FF2B5EF4-FFF2-40B4-BE49-F238E27FC236}">
                <a16:creationId xmlns:a16="http://schemas.microsoft.com/office/drawing/2014/main" id="{9BEE53CB-AD09-D244-8499-DA8A0B186C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8015" y="5790724"/>
            <a:ext cx="2200493" cy="10233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38094" tIns="19047" rIns="38094" bIns="19047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Benchmark fluxes against the Soil Respiration Database w/ data assimilation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C6C8AD-3DE3-2242-B840-AF4067B31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7775" y="3919027"/>
            <a:ext cx="2765545" cy="1399844"/>
          </a:xfrm>
          <a:prstGeom prst="rect">
            <a:avLst/>
          </a:prstGeom>
        </p:spPr>
      </p:pic>
      <p:sp>
        <p:nvSpPr>
          <p:cNvPr id="74" name="Text Box 21">
            <a:extLst>
              <a:ext uri="{FF2B5EF4-FFF2-40B4-BE49-F238E27FC236}">
                <a16:creationId xmlns:a16="http://schemas.microsoft.com/office/drawing/2014/main" id="{B75F0A52-8AE9-B940-9345-535D96D98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7740" y="2942775"/>
            <a:ext cx="2817646" cy="10233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38094" tIns="19047" rIns="38094" bIns="19047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Increase the participation of PUI faculty and students engaging with NEON data and macrosystems science.</a:t>
            </a:r>
          </a:p>
        </p:txBody>
      </p:sp>
      <p:sp>
        <p:nvSpPr>
          <p:cNvPr id="75" name="Text Box 21">
            <a:extLst>
              <a:ext uri="{FF2B5EF4-FFF2-40B4-BE49-F238E27FC236}">
                <a16:creationId xmlns:a16="http://schemas.microsoft.com/office/drawing/2014/main" id="{A5476BB9-9FC9-8D44-BE6C-0C4344C308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5386" y="3011632"/>
            <a:ext cx="2817645" cy="10233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38094" tIns="19047" rIns="38094" bIns="19047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Increase faculty capacity for conducting culturally sustaining research training of undergraduates</a:t>
            </a:r>
          </a:p>
        </p:txBody>
      </p:sp>
      <p:sp>
        <p:nvSpPr>
          <p:cNvPr id="77" name="Text Box 21">
            <a:extLst>
              <a:ext uri="{FF2B5EF4-FFF2-40B4-BE49-F238E27FC236}">
                <a16:creationId xmlns:a16="http://schemas.microsoft.com/office/drawing/2014/main" id="{7B98B6E9-BD96-0543-BD4F-8260DD1C9F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3004" y="5906625"/>
            <a:ext cx="3099423" cy="7771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38094" tIns="19047" rIns="38094" bIns="19047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Conduct professional development in intercultural development theory and practice.</a:t>
            </a:r>
          </a:p>
        </p:txBody>
      </p:sp>
      <p:pic>
        <p:nvPicPr>
          <p:cNvPr id="1030" name="Picture 6" descr="Culturally Sustaining Pedagogies: Teaching and Learning for Justice in a  Changing World (Language and Literacy Series): Paris, Django, Alim, H.  Samy, Genishi, Celia, Alvermann, Donna E.: 9780807758335: Amazon.com: Books">
            <a:extLst>
              <a:ext uri="{FF2B5EF4-FFF2-40B4-BE49-F238E27FC236}">
                <a16:creationId xmlns:a16="http://schemas.microsoft.com/office/drawing/2014/main" id="{12AD8E09-711C-F645-86BC-DC9C4C815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44" y="4008605"/>
            <a:ext cx="1190269" cy="174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 Box 21">
            <a:extLst>
              <a:ext uri="{FF2B5EF4-FFF2-40B4-BE49-F238E27FC236}">
                <a16:creationId xmlns:a16="http://schemas.microsoft.com/office/drawing/2014/main" id="{C2357DEF-DE70-FD48-A905-AAF059E78B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1675" y="5906625"/>
            <a:ext cx="2969973" cy="7771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38094" tIns="19047" rIns="38094" bIns="19047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Support instrumentation grants for PUI faculty in exchange for developing curriculum modules.</a:t>
            </a:r>
          </a:p>
        </p:txBody>
      </p:sp>
      <p:pic>
        <p:nvPicPr>
          <p:cNvPr id="1026" name="Picture 2" descr="Naupaka Zimmerman | University of San Francisco">
            <a:extLst>
              <a:ext uri="{FF2B5EF4-FFF2-40B4-BE49-F238E27FC236}">
                <a16:creationId xmlns:a16="http://schemas.microsoft.com/office/drawing/2014/main" id="{B7A1B215-40FC-4A4D-9D38-CAC466BA26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8" r="31527" b="19549"/>
          <a:stretch/>
        </p:blipFill>
        <p:spPr bwMode="auto">
          <a:xfrm>
            <a:off x="10888001" y="1329639"/>
            <a:ext cx="1134699" cy="115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D3046F-BC78-3F42-9099-8D1289FFA2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421" y="193089"/>
            <a:ext cx="1023744" cy="10237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CA5465-5D3D-1D40-8F91-81BB6E55B378}"/>
              </a:ext>
            </a:extLst>
          </p:cNvPr>
          <p:cNvSpPr/>
          <p:nvPr/>
        </p:nvSpPr>
        <p:spPr>
          <a:xfrm>
            <a:off x="6389956" y="0"/>
            <a:ext cx="457968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u="sng" dirty="0">
                <a:latin typeface="Calibri"/>
                <a:cs typeface="Calibri"/>
              </a:rPr>
              <a:t>“The Z Team”</a:t>
            </a:r>
          </a:p>
          <a:p>
            <a:r>
              <a:rPr lang="en-US" sz="1600" dirty="0">
                <a:latin typeface="Calibri"/>
                <a:cs typeface="Calibri"/>
              </a:rPr>
              <a:t>← John M. Zobitz, Department of Mathematics, Statistics, &amp; Computer Science, Augsburg University, Minneapolis, MN</a:t>
            </a:r>
          </a:p>
          <a:p>
            <a:r>
              <a:rPr lang="en-US" sz="1600" dirty="0">
                <a:latin typeface="Calibri"/>
                <a:cs typeface="Calibri"/>
              </a:rPr>
              <a:t> Zobitz@Augsburg.edu           @</a:t>
            </a:r>
            <a:r>
              <a:rPr lang="en-US" sz="1600" dirty="0" err="1">
                <a:latin typeface="Calibri"/>
                <a:cs typeface="Calibri"/>
              </a:rPr>
              <a:t>ProfZobitz</a:t>
            </a:r>
            <a:endParaRPr lang="en-US" sz="1600" dirty="0">
              <a:latin typeface="Calibri"/>
              <a:cs typeface="Calibri"/>
            </a:endParaRPr>
          </a:p>
          <a:p>
            <a:endParaRPr lang="en-US" sz="1600" dirty="0">
              <a:latin typeface="Calibri"/>
              <a:cs typeface="Calibri"/>
            </a:endParaRPr>
          </a:p>
          <a:p>
            <a:r>
              <a:rPr lang="en-US" sz="1600" dirty="0">
                <a:latin typeface="Calibri"/>
                <a:cs typeface="Calibri"/>
              </a:rPr>
              <a:t>Naupaka Zimmerman, Department of Biology, University of San Francisco, San Francisco, CA →</a:t>
            </a:r>
            <a:br>
              <a:rPr lang="en-US" sz="1600" dirty="0">
                <a:latin typeface="Calibri"/>
                <a:cs typeface="Calibri"/>
              </a:rPr>
            </a:b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dirty="0" err="1">
                <a:latin typeface="Calibri"/>
                <a:cs typeface="Calibri"/>
              </a:rPr>
              <a:t>nzimmerman@ufsca.edu</a:t>
            </a:r>
            <a:r>
              <a:rPr lang="en-US" sz="1600" dirty="0">
                <a:latin typeface="Calibri"/>
                <a:cs typeface="Calibri"/>
              </a:rPr>
              <a:t>           @</a:t>
            </a:r>
            <a:r>
              <a:rPr lang="en-US" sz="1600" dirty="0" err="1">
                <a:latin typeface="Calibri"/>
                <a:cs typeface="Calibri"/>
              </a:rPr>
              <a:t>naupakaz</a:t>
            </a:r>
            <a:endParaRPr lang="en-US" sz="1600" dirty="0">
              <a:latin typeface="Calibri"/>
              <a:cs typeface="Calibri"/>
            </a:endParaRPr>
          </a:p>
          <a:p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F1D2C0-7E84-854A-AA3F-C4873B8D2C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284" y="1050241"/>
            <a:ext cx="227031" cy="22703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5470D47-9657-FC4F-81C3-DF529AB26A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350" y="2007083"/>
            <a:ext cx="227031" cy="22703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219392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219392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33309</TotalTime>
  <Words>229</Words>
  <Application>Microsoft Macintosh PowerPoint</Application>
  <PresentationFormat>Widescreen</PresentationFormat>
  <Paragraphs>20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Arial</vt:lpstr>
      <vt:lpstr>Calibri Light</vt:lpstr>
      <vt:lpstr>Default Design</vt:lpstr>
      <vt:lpstr>Collaborative Research: MSA: RUI: Development and validation of a continuous soil respiration product at core terrestrial NEON sites NSF# 2017829              </vt:lpstr>
    </vt:vector>
  </TitlesOfParts>
  <Company>SciFor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Posters1st</dc:creator>
  <cp:lastModifiedBy>Microsoft Office User</cp:lastModifiedBy>
  <cp:revision>389</cp:revision>
  <cp:lastPrinted>2015-09-23T15:32:56Z</cp:lastPrinted>
  <dcterms:created xsi:type="dcterms:W3CDTF">2003-12-17T18:44:28Z</dcterms:created>
  <dcterms:modified xsi:type="dcterms:W3CDTF">2020-12-19T16:48:26Z</dcterms:modified>
</cp:coreProperties>
</file>